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4" d="100"/>
          <a:sy n="114" d="100"/>
        </p:scale>
        <p:origin x="60" y="534"/>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945600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April 17).</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152 Natural Resources, Griffin’s </a:t>
            </a:r>
            <a:r>
              <a:rPr lang="en-US" dirty="0"/>
              <a:t>teams will meet </a:t>
            </a:r>
            <a:r>
              <a:rPr lang="en-US"/>
              <a:t>in 2250 Engineering, and Sam’s </a:t>
            </a:r>
            <a:r>
              <a:rPr lang="en-US" dirty="0"/>
              <a:t>teams will meet </a:t>
            </a:r>
            <a:r>
              <a:rPr lang="en-US"/>
              <a:t>in 158 Natural Resources.</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three </a:t>
            </a:r>
            <a:r>
              <a:rPr lang="en-US" dirty="0"/>
              <a:t>meetings, all teams must be prepared to present on the first day scheduled</a:t>
            </a:r>
            <a:r>
              <a:rPr lang="en-US"/>
              <a:t>, Thursday, March 28.</a:t>
            </a:r>
            <a:endParaRPr lang="en-US" dirty="0"/>
          </a:p>
          <a:p>
            <a:pPr lvl="1"/>
            <a:r>
              <a:rPr lang="en-US" dirty="0"/>
              <a:t>The presentation schedule will be posted on our </a:t>
            </a:r>
            <a:r>
              <a:rPr lang="en-US" dirty="0">
                <a:hlinkClick r:id="rId3"/>
              </a:rPr>
              <a:t>Weekly Schedule</a:t>
            </a:r>
            <a:r>
              <a:rPr lang="en-US" dirty="0"/>
              <a:t> page in the evening </a:t>
            </a:r>
            <a:r>
              <a:rPr lang="en-US"/>
              <a:t>of Wednesday, March 27.</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7674500B-0922-1A23-8576-4D22D9B984E2}"/>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9A272644-A7E1-158A-AE86-667AC36DF3D3}"/>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a:t>Read and follow the instructions in “Editing Documents and Presentations Using Office 365” of our </a:t>
            </a:r>
            <a:r>
              <a:rPr lang="en-US">
                <a:hlinkClick r:id="rId3"/>
              </a:rPr>
              <a:t>course syllabus</a:t>
            </a:r>
            <a:r>
              <a:rPr lang="en-US"/>
              <a:t>.</a:t>
            </a:r>
          </a:p>
          <a:p>
            <a:pPr lvl="1"/>
            <a:r>
              <a:rPr lang="en-US"/>
              <a:t>You </a:t>
            </a:r>
            <a:r>
              <a:rPr lang="en-US" dirty="0"/>
              <a:t>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March 27.</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“team-kelloggs-beta-presentation</a:t>
            </a:r>
            <a:r>
              <a:rPr lang="en-US" dirty="0"/>
              <a:t>.pptx” and </a:t>
            </a:r>
            <a:r>
              <a:rPr lang="en-US"/>
              <a:t>“team-urban-science-beta-presentation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“Beta </a:t>
            </a:r>
            <a:r>
              <a:rPr lang="en-US" dirty="0"/>
              <a:t>Presentation Slide Decks” in our Microsoft Teams General Channel file space by 11:59 p.m</a:t>
            </a:r>
            <a:r>
              <a:rPr lang="en-US"/>
              <a:t>., Wednesday, March 27.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March 27.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53EC2C42-EFED-2768-B028-CE92036CBB41}"/>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2024</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TotalTime>
  <Words>1727</Words>
  <Application>Microsoft Office PowerPoint</Application>
  <PresentationFormat>On-screen Show (4:3)</PresentationFormat>
  <Paragraphs>169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279</cp:revision>
  <dcterms:created xsi:type="dcterms:W3CDTF">2006-08-16T00:00:00Z</dcterms:created>
  <dcterms:modified xsi:type="dcterms:W3CDTF">2024-03-14T10:09:57Z</dcterms:modified>
</cp:coreProperties>
</file>